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4" autoAdjust="0"/>
    <p:restoredTop sz="94694"/>
  </p:normalViewPr>
  <p:slideViewPr>
    <p:cSldViewPr snapToGrid="0">
      <p:cViewPr varScale="1">
        <p:scale>
          <a:sx n="121" d="100"/>
          <a:sy n="121" d="100"/>
        </p:scale>
        <p:origin x="78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5576"/>
          <a:stretch/>
        </p:blipFill>
        <p:spPr>
          <a:xfrm>
            <a:off x="0" y="-19050"/>
            <a:ext cx="12218894" cy="68770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800" y="982678"/>
            <a:ext cx="11328400" cy="1774959"/>
          </a:xfrm>
        </p:spPr>
        <p:txBody>
          <a:bodyPr anchor="t">
            <a:normAutofit/>
          </a:bodyPr>
          <a:lstStyle>
            <a:lvl1pPr algn="ctr">
              <a:defRPr sz="4800">
                <a:solidFill>
                  <a:srgbClr val="17234D"/>
                </a:solidFill>
                <a:latin typeface="Franklin Gothic Demi" panose="020B07030201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3035" y="2943708"/>
            <a:ext cx="10878671" cy="768299"/>
          </a:xfrm>
        </p:spPr>
        <p:txBody>
          <a:bodyPr>
            <a:normAutofit/>
          </a:bodyPr>
          <a:lstStyle>
            <a:lvl1pPr marL="0" indent="0" algn="ctr">
              <a:buNone/>
              <a:defRPr sz="3600">
                <a:solidFill>
                  <a:srgbClr val="17234D"/>
                </a:solidFill>
                <a:latin typeface="Franklin Gothic Demi" panose="020B07030201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96400" y="6356350"/>
            <a:ext cx="2743200" cy="365125"/>
          </a:xfrm>
        </p:spPr>
        <p:txBody>
          <a:bodyPr/>
          <a:lstStyle/>
          <a:p>
            <a:fld id="{54784F0A-9BAA-4237-BD2C-1E6190E824B5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90075" y="4607166"/>
            <a:ext cx="3004589" cy="1746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805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New Teams Workshop - 2021                         Mini-Course in Electrical Engineering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Solar Car Challenge Foundation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84F0A-9BAA-4237-BD2C-1E6190E82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816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New Teams Workshop - 2021                         Mini-Course in Electrical Engineering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Solar Car Challenge Foundation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84F0A-9BAA-4237-BD2C-1E6190E82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0666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New Teams Workshop - 2021                         Mini-Course in Electrical Engineering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Solar Car Challenge Foundation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84F0A-9BAA-4237-BD2C-1E6190E82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548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5576"/>
          <a:stretch/>
        </p:blipFill>
        <p:spPr>
          <a:xfrm>
            <a:off x="0" y="-19050"/>
            <a:ext cx="12218894" cy="68770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800" y="2163778"/>
            <a:ext cx="11328400" cy="1774959"/>
          </a:xfrm>
        </p:spPr>
        <p:txBody>
          <a:bodyPr anchor="t">
            <a:normAutofit/>
          </a:bodyPr>
          <a:lstStyle>
            <a:lvl1pPr algn="ctr">
              <a:defRPr sz="4800">
                <a:solidFill>
                  <a:srgbClr val="17234D"/>
                </a:solidFill>
                <a:latin typeface="Franklin Gothic Demi" panose="020B07030201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3035" y="4124808"/>
            <a:ext cx="10878671" cy="768299"/>
          </a:xfrm>
        </p:spPr>
        <p:txBody>
          <a:bodyPr>
            <a:normAutofit/>
          </a:bodyPr>
          <a:lstStyle>
            <a:lvl1pPr marL="0" indent="0" algn="ctr">
              <a:buNone/>
              <a:defRPr sz="3600">
                <a:solidFill>
                  <a:srgbClr val="17234D"/>
                </a:solidFill>
                <a:latin typeface="Franklin Gothic Demi" panose="020B07030201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96400" y="6356350"/>
            <a:ext cx="2743200" cy="365125"/>
          </a:xfrm>
        </p:spPr>
        <p:txBody>
          <a:bodyPr/>
          <a:lstStyle/>
          <a:p>
            <a:fld id="{54784F0A-9BAA-4237-BD2C-1E6190E82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619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800" y="365125"/>
            <a:ext cx="9436100" cy="100156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499" y="6434931"/>
            <a:ext cx="3637643" cy="365125"/>
          </a:xfrm>
        </p:spPr>
        <p:txBody>
          <a:bodyPr/>
          <a:lstStyle/>
          <a:p>
            <a:r>
              <a:rPr lang="en-US"/>
              <a:t>New Teams Workshop - 2021                         Mini-Course in Electrical Engineering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Solar Car Challenge Foundation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72600" y="6425406"/>
            <a:ext cx="2743200" cy="365125"/>
          </a:xfrm>
        </p:spPr>
        <p:txBody>
          <a:bodyPr/>
          <a:lstStyle/>
          <a:p>
            <a:fld id="{54784F0A-9BAA-4237-BD2C-1E6190E82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138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New Teams Workshop - 2021                         Mini-Course in Electrical Engineering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Solar Car Challenge Foundation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84F0A-9BAA-4237-BD2C-1E6190E82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092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799" y="1615133"/>
            <a:ext cx="5486115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8882" y="1615133"/>
            <a:ext cx="551807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New Teams Workshop - 2021                         Mini-Course in Electrical Engineering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Solar Car Challenge Foundation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84F0A-9BAA-4237-BD2C-1E6190E82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343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New Teams Workshop - 2021                         Mini-Course in Electrical Engineering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Solar Car Challenge Foundation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84F0A-9BAA-4237-BD2C-1E6190E82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785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New Teams Workshop - 2021                         Mini-Course in Electrical Engineering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Solar Car Challenge Foundation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84F0A-9BAA-4237-BD2C-1E6190E82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740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New Teams Workshop - 2021                         Mini-Course in Electrical Engineering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Solar Car Challenge Foundation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84F0A-9BAA-4237-BD2C-1E6190E82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830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New Teams Workshop - 2021                         Mini-Course in Electrical Engineering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Solar Car Challenge Foundation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84F0A-9BAA-4237-BD2C-1E6190E82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449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6356350"/>
            <a:ext cx="12192000" cy="501650"/>
          </a:xfrm>
          <a:prstGeom prst="rect">
            <a:avLst/>
          </a:prstGeom>
          <a:solidFill>
            <a:srgbClr val="17234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  <a:latin typeface="Franklin Gothic Demi" panose="020B0703020102020204" pitchFamily="34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1800" y="365125"/>
            <a:ext cx="9410700" cy="100156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1800" y="1676400"/>
            <a:ext cx="11417300" cy="4500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434931"/>
            <a:ext cx="309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bg1"/>
                </a:solidFill>
                <a:latin typeface="Franklin Gothic Demi" panose="020B0703020102020204" pitchFamily="34" charset="0"/>
              </a:defRPr>
            </a:lvl1pPr>
          </a:lstStyle>
          <a:p>
            <a:r>
              <a:rPr lang="en-US"/>
              <a:t>New Teams Workshop - 2021                         Mini-Course in Electrical Engineering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42540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bg1"/>
                </a:solidFill>
                <a:latin typeface="Franklin Gothic Demi" panose="020B0703020102020204" pitchFamily="34" charset="0"/>
              </a:defRPr>
            </a:lvl1pPr>
          </a:lstStyle>
          <a:p>
            <a:r>
              <a:rPr lang="en-US"/>
              <a:t>© Solar Car Challenge Foundation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36100" y="64254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  <a:latin typeface="Franklin Gothic Demi" panose="020B0703020102020204" pitchFamily="34" charset="0"/>
              </a:defRPr>
            </a:lvl1pPr>
          </a:lstStyle>
          <a:p>
            <a:fld id="{54784F0A-9BAA-4237-BD2C-1E6190E824B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82200" y="185738"/>
            <a:ext cx="2031746" cy="1180952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 flipH="1">
            <a:off x="0" y="1459706"/>
            <a:ext cx="12192000" cy="0"/>
          </a:xfrm>
          <a:prstGeom prst="line">
            <a:avLst/>
          </a:prstGeom>
          <a:ln w="12700">
            <a:solidFill>
              <a:srgbClr val="1723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9484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17234D"/>
          </a:solidFill>
          <a:latin typeface="Franklin Gothic Demi" panose="020B0703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17234D"/>
          </a:solidFill>
          <a:latin typeface="Franklin Gothic Demi" panose="020B07030201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17234D"/>
          </a:solidFill>
          <a:latin typeface="Franklin Gothic Demi" panose="020B07030201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17234D"/>
          </a:solidFill>
          <a:latin typeface="Franklin Gothic Demi" panose="020B07030201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7234D"/>
          </a:solidFill>
          <a:latin typeface="Franklin Gothic Demi" panose="020B07030201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7234D"/>
          </a:solidFill>
          <a:latin typeface="Franklin Gothic Demi" panose="020B07030201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8D928-2766-BCD6-B385-265E1EA98A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Station 2 Electrical Scrutineering </a:t>
            </a:r>
            <a:br>
              <a:rPr lang="en-US" dirty="0"/>
            </a:br>
            <a:r>
              <a:rPr lang="en-US" dirty="0"/>
              <a:t>Common Issues &amp; Good Practices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2E53FD-2C4B-2E34-8AB9-F0436C3235E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Liam Hubbard, Chief Electrical Judge</a:t>
            </a:r>
          </a:p>
          <a:p>
            <a:r>
              <a:rPr lang="en-US" dirty="0"/>
              <a:t>SCC 2018-Present</a:t>
            </a:r>
          </a:p>
        </p:txBody>
      </p:sp>
    </p:spTree>
    <p:extLst>
      <p:ext uri="{BB962C8B-B14F-4D97-AF65-F5344CB8AC3E}">
        <p14:creationId xmlns:p14="http://schemas.microsoft.com/office/powerpoint/2010/main" val="4217680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78C6F-85DF-6368-6CEC-5C7BE56C9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Station 2 Intent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A6A54B-06F5-EEAB-1427-C2079C26EC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Ensure a minimum level of electrical systems safety</a:t>
            </a:r>
          </a:p>
          <a:p>
            <a:r>
              <a:rPr lang="en-US" dirty="0"/>
              <a:t>Ensure Rules Compliance</a:t>
            </a:r>
          </a:p>
          <a:p>
            <a:r>
              <a:rPr lang="en-US" dirty="0"/>
              <a:t>Improve Car Electrical Reliability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022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DB6EF6-5AD8-4AFD-4DC6-8532C6A21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Common Issues that will keep your team from passing station 2: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6A27FA-1707-BC4B-B088-2B65523CD8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High Voltage in Driver Compartments</a:t>
            </a:r>
          </a:p>
          <a:p>
            <a:r>
              <a:rPr lang="en-US" dirty="0"/>
              <a:t>Lacking or non-matching documentation of critical systems</a:t>
            </a:r>
          </a:p>
          <a:p>
            <a:r>
              <a:rPr lang="en-US" dirty="0"/>
              <a:t>Unsecured wires and components</a:t>
            </a:r>
          </a:p>
          <a:p>
            <a:r>
              <a:rPr lang="en-US" dirty="0"/>
              <a:t>Uninsulated wires, connections, components</a:t>
            </a:r>
          </a:p>
          <a:p>
            <a:r>
              <a:rPr lang="en-US" dirty="0"/>
              <a:t>Electrical tape as high voltage insulation</a:t>
            </a:r>
          </a:p>
          <a:p>
            <a:r>
              <a:rPr lang="en-US" dirty="0"/>
              <a:t>Missing Locking fasteners on high voltage</a:t>
            </a:r>
          </a:p>
          <a:p>
            <a:r>
              <a:rPr lang="en-US" dirty="0"/>
              <a:t>Driver entrapment issues from hanging wires during egress </a:t>
            </a:r>
          </a:p>
          <a:p>
            <a:r>
              <a:rPr lang="en-US" dirty="0"/>
              <a:t> Improperly Rated Components</a:t>
            </a:r>
          </a:p>
          <a:p>
            <a:r>
              <a:rPr lang="en-US" dirty="0"/>
              <a:t>Incorrectly Wired Disconnect Switches </a:t>
            </a:r>
          </a:p>
          <a:p>
            <a:r>
              <a:rPr lang="en-US" dirty="0"/>
              <a:t>Unable to Verify Documentation Matches Components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345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82E84C-45BB-937F-426C-BB4736C7B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800" y="365126"/>
            <a:ext cx="9382760" cy="1001220"/>
          </a:xfrm>
        </p:spPr>
        <p:txBody>
          <a:bodyPr>
            <a:noAutofit/>
          </a:bodyPr>
          <a:lstStyle/>
          <a:p>
            <a:r>
              <a:rPr lang="en-US" sz="3200" dirty="0"/>
              <a:t>How to check your car before getting to the race so you can go do other things instead of station 2: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565231-4D56-8E73-8CB8-4C1D082E43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Perform a mock inspection of your own car and be very strict on your car with respect to the rules</a:t>
            </a:r>
          </a:p>
          <a:p>
            <a:r>
              <a:rPr lang="en-US" dirty="0"/>
              <a:t>If you don’t think something will pass, fix it, or send an email to the race for a rule's clarification, much easier to fix it before the race than during.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Example: When checking the insulation of the high voltage, if hypothetically someone could drop a wrench across it and short something, it probably needs better insulation.</a:t>
            </a:r>
          </a:p>
        </p:txBody>
      </p:sp>
    </p:spTree>
    <p:extLst>
      <p:ext uri="{BB962C8B-B14F-4D97-AF65-F5344CB8AC3E}">
        <p14:creationId xmlns:p14="http://schemas.microsoft.com/office/powerpoint/2010/main" val="226508277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210</Words>
  <Application>Microsoft Macintosh PowerPoint</Application>
  <PresentationFormat>Widescreen</PresentationFormat>
  <Paragraphs>24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Franklin Gothic Demi</vt:lpstr>
      <vt:lpstr>1_Office Theme</vt:lpstr>
      <vt:lpstr>Station 2 Electrical Scrutineering  Common Issues &amp; Good Practices</vt:lpstr>
      <vt:lpstr>Station 2 Intent</vt:lpstr>
      <vt:lpstr>Common Issues that will keep your team from passing station 2:</vt:lpstr>
      <vt:lpstr>How to check your car before getting to the race so you can go do other things instead of station 2: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Liam Hubbard</dc:creator>
  <cp:lastModifiedBy>Brandon Ching</cp:lastModifiedBy>
  <cp:revision>2</cp:revision>
  <dcterms:created xsi:type="dcterms:W3CDTF">2024-09-13T19:54:25Z</dcterms:created>
  <dcterms:modified xsi:type="dcterms:W3CDTF">2024-09-14T13:47:00Z</dcterms:modified>
</cp:coreProperties>
</file>